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28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40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42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10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09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9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69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28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7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4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876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39D19-A170-4C3A-9C00-02C443DDAA2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10DDB-01D9-4EBC-A611-3010883D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478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Click="0" advTm="15000">
        <p:cut/>
      </p:transition>
    </mc:Choice>
    <mc:Fallback>
      <p:transition advClick="0" advTm="1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07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3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69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19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9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01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84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01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7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33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1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9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31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3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68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55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37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47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5000"/>
    </mc:Choice>
    <mc:Fallback>
      <p:transition advClick="0" advTm="15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Hilary C Wiltshire</dc:creator>
  <cp:lastModifiedBy>Hilary C Wiltshire</cp:lastModifiedBy>
  <cp:revision>1</cp:revision>
  <dcterms:created xsi:type="dcterms:W3CDTF">2013-09-05T15:44:26Z</dcterms:created>
  <dcterms:modified xsi:type="dcterms:W3CDTF">2013-09-05T15:48:46Z</dcterms:modified>
</cp:coreProperties>
</file>